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  <p:sldId id="266" r:id="rId12"/>
    <p:sldId id="267" r:id="rId13"/>
    <p:sldId id="268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51AEB-558A-48BC-8792-45027B2C3109}" v="32" dt="2025-09-21T13:22:57.0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Longoni" userId="97bedd29bbb67b98" providerId="LiveId" clId="{4CE8D7AA-4485-4AC7-A4D5-B802A11A2413}"/>
    <pc:docChg chg="undo custSel modSld">
      <pc:chgData name="Marion Longoni" userId="97bedd29bbb67b98" providerId="LiveId" clId="{4CE8D7AA-4485-4AC7-A4D5-B802A11A2413}" dt="2025-09-21T13:33:04.089" v="517" actId="20577"/>
      <pc:docMkLst>
        <pc:docMk/>
      </pc:docMkLst>
      <pc:sldChg chg="modSp mod">
        <pc:chgData name="Marion Longoni" userId="97bedd29bbb67b98" providerId="LiveId" clId="{4CE8D7AA-4485-4AC7-A4D5-B802A11A2413}" dt="2025-09-21T13:24:16.194" v="202" actId="207"/>
        <pc:sldMkLst>
          <pc:docMk/>
          <pc:sldMk cId="1890599258" sldId="256"/>
        </pc:sldMkLst>
        <pc:spChg chg="mod">
          <ac:chgData name="Marion Longoni" userId="97bedd29bbb67b98" providerId="LiveId" clId="{4CE8D7AA-4485-4AC7-A4D5-B802A11A2413}" dt="2025-09-21T13:24:16.194" v="202" actId="207"/>
          <ac:spMkLst>
            <pc:docMk/>
            <pc:sldMk cId="1890599258" sldId="256"/>
            <ac:spMk id="2" creationId="{5DE15B4B-0BB7-6501-7560-40A0D9A1EBD7}"/>
          </ac:spMkLst>
        </pc:spChg>
      </pc:sldChg>
      <pc:sldChg chg="modSp mod">
        <pc:chgData name="Marion Longoni" userId="97bedd29bbb67b98" providerId="LiveId" clId="{4CE8D7AA-4485-4AC7-A4D5-B802A11A2413}" dt="2025-09-21T13:22:33.552" v="128" actId="20577"/>
        <pc:sldMkLst>
          <pc:docMk/>
          <pc:sldMk cId="3307504644" sldId="258"/>
        </pc:sldMkLst>
        <pc:spChg chg="mod">
          <ac:chgData name="Marion Longoni" userId="97bedd29bbb67b98" providerId="LiveId" clId="{4CE8D7AA-4485-4AC7-A4D5-B802A11A2413}" dt="2025-09-21T13:22:33.552" v="128" actId="20577"/>
          <ac:spMkLst>
            <pc:docMk/>
            <pc:sldMk cId="3307504644" sldId="258"/>
            <ac:spMk id="5" creationId="{478B8728-5E22-AA37-8FAD-43BB486899EB}"/>
          </ac:spMkLst>
        </pc:spChg>
      </pc:sldChg>
      <pc:sldChg chg="modSp mod">
        <pc:chgData name="Marion Longoni" userId="97bedd29bbb67b98" providerId="LiveId" clId="{4CE8D7AA-4485-4AC7-A4D5-B802A11A2413}" dt="2025-09-21T13:24:12.483" v="201" actId="207"/>
        <pc:sldMkLst>
          <pc:docMk/>
          <pc:sldMk cId="1446349821" sldId="259"/>
        </pc:sldMkLst>
        <pc:spChg chg="mod">
          <ac:chgData name="Marion Longoni" userId="97bedd29bbb67b98" providerId="LiveId" clId="{4CE8D7AA-4485-4AC7-A4D5-B802A11A2413}" dt="2025-09-21T13:24:12.483" v="201" actId="207"/>
          <ac:spMkLst>
            <pc:docMk/>
            <pc:sldMk cId="1446349821" sldId="259"/>
            <ac:spMk id="3" creationId="{2001E919-B380-8AFD-56BF-88F1307B978C}"/>
          </ac:spMkLst>
        </pc:spChg>
      </pc:sldChg>
      <pc:sldChg chg="modSp mod">
        <pc:chgData name="Marion Longoni" userId="97bedd29bbb67b98" providerId="LiveId" clId="{4CE8D7AA-4485-4AC7-A4D5-B802A11A2413}" dt="2025-09-21T13:24:49.188" v="207" actId="1076"/>
        <pc:sldMkLst>
          <pc:docMk/>
          <pc:sldMk cId="129888560" sldId="260"/>
        </pc:sldMkLst>
        <pc:spChg chg="mod">
          <ac:chgData name="Marion Longoni" userId="97bedd29bbb67b98" providerId="LiveId" clId="{4CE8D7AA-4485-4AC7-A4D5-B802A11A2413}" dt="2025-09-21T13:24:42.881" v="206" actId="1076"/>
          <ac:spMkLst>
            <pc:docMk/>
            <pc:sldMk cId="129888560" sldId="260"/>
            <ac:spMk id="4" creationId="{3A91537E-9A67-84AB-E280-D2C4784779AE}"/>
          </ac:spMkLst>
        </pc:spChg>
        <pc:spChg chg="mod">
          <ac:chgData name="Marion Longoni" userId="97bedd29bbb67b98" providerId="LiveId" clId="{4CE8D7AA-4485-4AC7-A4D5-B802A11A2413}" dt="2025-09-21T13:24:49.188" v="207" actId="1076"/>
          <ac:spMkLst>
            <pc:docMk/>
            <pc:sldMk cId="129888560" sldId="260"/>
            <ac:spMk id="15" creationId="{48819140-9765-0910-1D8D-5905D5A0132F}"/>
          </ac:spMkLst>
        </pc:spChg>
        <pc:spChg chg="mod">
          <ac:chgData name="Marion Longoni" userId="97bedd29bbb67b98" providerId="LiveId" clId="{4CE8D7AA-4485-4AC7-A4D5-B802A11A2413}" dt="2025-09-21T13:24:49.188" v="207" actId="1076"/>
          <ac:spMkLst>
            <pc:docMk/>
            <pc:sldMk cId="129888560" sldId="260"/>
            <ac:spMk id="16" creationId="{3AF74AC6-1D4F-8910-510F-1DB50FD94598}"/>
          </ac:spMkLst>
        </pc:spChg>
        <pc:spChg chg="mod">
          <ac:chgData name="Marion Longoni" userId="97bedd29bbb67b98" providerId="LiveId" clId="{4CE8D7AA-4485-4AC7-A4D5-B802A11A2413}" dt="2025-09-21T13:24:49.188" v="207" actId="1076"/>
          <ac:spMkLst>
            <pc:docMk/>
            <pc:sldMk cId="129888560" sldId="260"/>
            <ac:spMk id="17" creationId="{2D1BEB01-0B06-29A1-4BC0-CD940D6DB5FE}"/>
          </ac:spMkLst>
        </pc:spChg>
        <pc:picChg chg="mod">
          <ac:chgData name="Marion Longoni" userId="97bedd29bbb67b98" providerId="LiveId" clId="{4CE8D7AA-4485-4AC7-A4D5-B802A11A2413}" dt="2025-09-21T13:24:49.188" v="207" actId="1076"/>
          <ac:picMkLst>
            <pc:docMk/>
            <pc:sldMk cId="129888560" sldId="260"/>
            <ac:picMk id="6" creationId="{12C2852B-37EC-461A-AA11-BB5F9D5E6CFB}"/>
          </ac:picMkLst>
        </pc:picChg>
        <pc:picChg chg="mod">
          <ac:chgData name="Marion Longoni" userId="97bedd29bbb67b98" providerId="LiveId" clId="{4CE8D7AA-4485-4AC7-A4D5-B802A11A2413}" dt="2025-09-21T13:24:49.188" v="207" actId="1076"/>
          <ac:picMkLst>
            <pc:docMk/>
            <pc:sldMk cId="129888560" sldId="260"/>
            <ac:picMk id="7" creationId="{7122404F-0D21-32DA-5CD7-845853BA2F7E}"/>
          </ac:picMkLst>
        </pc:picChg>
        <pc:picChg chg="mod">
          <ac:chgData name="Marion Longoni" userId="97bedd29bbb67b98" providerId="LiveId" clId="{4CE8D7AA-4485-4AC7-A4D5-B802A11A2413}" dt="2025-09-21T13:24:49.188" v="207" actId="1076"/>
          <ac:picMkLst>
            <pc:docMk/>
            <pc:sldMk cId="129888560" sldId="260"/>
            <ac:picMk id="8" creationId="{F9E65F69-45D7-1A9C-497C-D638362C8669}"/>
          </ac:picMkLst>
        </pc:picChg>
      </pc:sldChg>
      <pc:sldChg chg="modSp mod">
        <pc:chgData name="Marion Longoni" userId="97bedd29bbb67b98" providerId="LiveId" clId="{4CE8D7AA-4485-4AC7-A4D5-B802A11A2413}" dt="2025-09-21T13:24:59.372" v="210" actId="6549"/>
        <pc:sldMkLst>
          <pc:docMk/>
          <pc:sldMk cId="2193688428" sldId="262"/>
        </pc:sldMkLst>
        <pc:spChg chg="mod">
          <ac:chgData name="Marion Longoni" userId="97bedd29bbb67b98" providerId="LiveId" clId="{4CE8D7AA-4485-4AC7-A4D5-B802A11A2413}" dt="2025-09-21T13:24:59.372" v="210" actId="6549"/>
          <ac:spMkLst>
            <pc:docMk/>
            <pc:sldMk cId="2193688428" sldId="262"/>
            <ac:spMk id="4" creationId="{E63C5739-26F5-7DCF-5A22-23E1191C02FB}"/>
          </ac:spMkLst>
        </pc:spChg>
      </pc:sldChg>
      <pc:sldChg chg="modSp mod">
        <pc:chgData name="Marion Longoni" userId="97bedd29bbb67b98" providerId="LiveId" clId="{4CE8D7AA-4485-4AC7-A4D5-B802A11A2413}" dt="2025-09-21T13:28:51.242" v="255" actId="1076"/>
        <pc:sldMkLst>
          <pc:docMk/>
          <pc:sldMk cId="2132635053" sldId="263"/>
        </pc:sldMkLst>
        <pc:spChg chg="mod">
          <ac:chgData name="Marion Longoni" userId="97bedd29bbb67b98" providerId="LiveId" clId="{4CE8D7AA-4485-4AC7-A4D5-B802A11A2413}" dt="2025-09-21T13:25:18.090" v="213" actId="20577"/>
          <ac:spMkLst>
            <pc:docMk/>
            <pc:sldMk cId="2132635053" sldId="263"/>
            <ac:spMk id="4" creationId="{318914A1-0E5E-2B9C-5E45-05A10FB7869C}"/>
          </ac:spMkLst>
        </pc:spChg>
        <pc:spChg chg="mod">
          <ac:chgData name="Marion Longoni" userId="97bedd29bbb67b98" providerId="LiveId" clId="{4CE8D7AA-4485-4AC7-A4D5-B802A11A2413}" dt="2025-09-21T13:28:19.545" v="238" actId="1076"/>
          <ac:spMkLst>
            <pc:docMk/>
            <pc:sldMk cId="2132635053" sldId="263"/>
            <ac:spMk id="6" creationId="{9C6AFA9A-45C0-660E-A8ED-75239DC20FEE}"/>
          </ac:spMkLst>
        </pc:spChg>
        <pc:spChg chg="mod">
          <ac:chgData name="Marion Longoni" userId="97bedd29bbb67b98" providerId="LiveId" clId="{4CE8D7AA-4485-4AC7-A4D5-B802A11A2413}" dt="2025-09-21T13:28:51.242" v="255" actId="1076"/>
          <ac:spMkLst>
            <pc:docMk/>
            <pc:sldMk cId="2132635053" sldId="263"/>
            <ac:spMk id="18" creationId="{02DD7130-56C9-A0E3-86C6-C6E347E4C0FD}"/>
          </ac:spMkLst>
        </pc:spChg>
        <pc:spChg chg="mod">
          <ac:chgData name="Marion Longoni" userId="97bedd29bbb67b98" providerId="LiveId" clId="{4CE8D7AA-4485-4AC7-A4D5-B802A11A2413}" dt="2025-09-21T13:28:43.641" v="252" actId="1076"/>
          <ac:spMkLst>
            <pc:docMk/>
            <pc:sldMk cId="2132635053" sldId="263"/>
            <ac:spMk id="19" creationId="{AA0005BC-9109-13E9-8A91-61AEF12661F4}"/>
          </ac:spMkLst>
        </pc:spChg>
        <pc:picChg chg="mod">
          <ac:chgData name="Marion Longoni" userId="97bedd29bbb67b98" providerId="LiveId" clId="{4CE8D7AA-4485-4AC7-A4D5-B802A11A2413}" dt="2025-09-21T13:28:19.545" v="238" actId="1076"/>
          <ac:picMkLst>
            <pc:docMk/>
            <pc:sldMk cId="2132635053" sldId="263"/>
            <ac:picMk id="2" creationId="{6C208C82-5715-EE37-A41F-D0D0DCD054C9}"/>
          </ac:picMkLst>
        </pc:picChg>
        <pc:cxnChg chg="mod">
          <ac:chgData name="Marion Longoni" userId="97bedd29bbb67b98" providerId="LiveId" clId="{4CE8D7AA-4485-4AC7-A4D5-B802A11A2413}" dt="2025-09-21T13:28:40.499" v="251" actId="1076"/>
          <ac:cxnSpMkLst>
            <pc:docMk/>
            <pc:sldMk cId="2132635053" sldId="263"/>
            <ac:cxnSpMk id="9" creationId="{48E3049F-3525-9DAF-C0FE-62EBD4D1C1CF}"/>
          </ac:cxnSpMkLst>
        </pc:cxnChg>
        <pc:cxnChg chg="mod">
          <ac:chgData name="Marion Longoni" userId="97bedd29bbb67b98" providerId="LiveId" clId="{4CE8D7AA-4485-4AC7-A4D5-B802A11A2413}" dt="2025-09-21T13:28:46.909" v="254" actId="1076"/>
          <ac:cxnSpMkLst>
            <pc:docMk/>
            <pc:sldMk cId="2132635053" sldId="263"/>
            <ac:cxnSpMk id="10" creationId="{92477E05-0F70-4B4E-2B89-4E34378427C6}"/>
          </ac:cxnSpMkLst>
        </pc:cxnChg>
      </pc:sldChg>
      <pc:sldChg chg="modSp mod">
        <pc:chgData name="Marion Longoni" userId="97bedd29bbb67b98" providerId="LiveId" clId="{4CE8D7AA-4485-4AC7-A4D5-B802A11A2413}" dt="2025-09-21T13:29:14.722" v="272" actId="20577"/>
        <pc:sldMkLst>
          <pc:docMk/>
          <pc:sldMk cId="2982234589" sldId="264"/>
        </pc:sldMkLst>
        <pc:spChg chg="mod">
          <ac:chgData name="Marion Longoni" userId="97bedd29bbb67b98" providerId="LiveId" clId="{4CE8D7AA-4485-4AC7-A4D5-B802A11A2413}" dt="2025-09-21T13:29:14.722" v="272" actId="20577"/>
          <ac:spMkLst>
            <pc:docMk/>
            <pc:sldMk cId="2982234589" sldId="264"/>
            <ac:spMk id="4" creationId="{66038EDE-3E5B-1CE3-9449-D3DD0D71EC2C}"/>
          </ac:spMkLst>
        </pc:spChg>
      </pc:sldChg>
      <pc:sldChg chg="modSp mod">
        <pc:chgData name="Marion Longoni" userId="97bedd29bbb67b98" providerId="LiveId" clId="{4CE8D7AA-4485-4AC7-A4D5-B802A11A2413}" dt="2025-09-21T13:26:20.112" v="236" actId="20577"/>
        <pc:sldMkLst>
          <pc:docMk/>
          <pc:sldMk cId="1388075343" sldId="265"/>
        </pc:sldMkLst>
        <pc:spChg chg="mod">
          <ac:chgData name="Marion Longoni" userId="97bedd29bbb67b98" providerId="LiveId" clId="{4CE8D7AA-4485-4AC7-A4D5-B802A11A2413}" dt="2025-09-21T13:26:20.112" v="236" actId="20577"/>
          <ac:spMkLst>
            <pc:docMk/>
            <pc:sldMk cId="1388075343" sldId="265"/>
            <ac:spMk id="3" creationId="{574CA923-3ED8-810D-E23A-C4B1D7F04E36}"/>
          </ac:spMkLst>
        </pc:spChg>
        <pc:picChg chg="mod">
          <ac:chgData name="Marion Longoni" userId="97bedd29bbb67b98" providerId="LiveId" clId="{4CE8D7AA-4485-4AC7-A4D5-B802A11A2413}" dt="2025-09-21T13:26:16.277" v="234" actId="1076"/>
          <ac:picMkLst>
            <pc:docMk/>
            <pc:sldMk cId="1388075343" sldId="265"/>
            <ac:picMk id="8" creationId="{9181B289-CEEC-C57C-287A-724836C32171}"/>
          </ac:picMkLst>
        </pc:picChg>
      </pc:sldChg>
      <pc:sldChg chg="modSp mod">
        <pc:chgData name="Marion Longoni" userId="97bedd29bbb67b98" providerId="LiveId" clId="{4CE8D7AA-4485-4AC7-A4D5-B802A11A2413}" dt="2025-09-21T13:33:04.089" v="517" actId="20577"/>
        <pc:sldMkLst>
          <pc:docMk/>
          <pc:sldMk cId="3676942396" sldId="270"/>
        </pc:sldMkLst>
        <pc:spChg chg="mod">
          <ac:chgData name="Marion Longoni" userId="97bedd29bbb67b98" providerId="LiveId" clId="{4CE8D7AA-4485-4AC7-A4D5-B802A11A2413}" dt="2025-09-21T13:31:38.532" v="331" actId="1076"/>
          <ac:spMkLst>
            <pc:docMk/>
            <pc:sldMk cId="3676942396" sldId="270"/>
            <ac:spMk id="2" creationId="{0FA05A89-3CA4-B5A7-A1E4-570D689829D2}"/>
          </ac:spMkLst>
        </pc:spChg>
        <pc:spChg chg="mod">
          <ac:chgData name="Marion Longoni" userId="97bedd29bbb67b98" providerId="LiveId" clId="{4CE8D7AA-4485-4AC7-A4D5-B802A11A2413}" dt="2025-09-21T13:33:04.089" v="517" actId="20577"/>
          <ac:spMkLst>
            <pc:docMk/>
            <pc:sldMk cId="3676942396" sldId="270"/>
            <ac:spMk id="3" creationId="{1B48FF2A-37C1-5A99-CE03-2E555DA624DA}"/>
          </ac:spMkLst>
        </pc:spChg>
      </pc:sldChg>
    </pc:docChg>
  </pc:docChgLst>
  <pc:docChgLst>
    <pc:chgData name="Marion Longoni" userId="97bedd29bbb67b98" providerId="LiveId" clId="{BCE51AEB-558A-48BC-8792-45027B2C3109}"/>
    <pc:docChg chg="undo custSel addSld modSld sldOrd">
      <pc:chgData name="Marion Longoni" userId="97bedd29bbb67b98" providerId="LiveId" clId="{BCE51AEB-558A-48BC-8792-45027B2C3109}" dt="2025-09-06T13:14:53.798" v="3052" actId="1076"/>
      <pc:docMkLst>
        <pc:docMk/>
      </pc:docMkLst>
      <pc:sldChg chg="addSp delSp modSp mod ord">
        <pc:chgData name="Marion Longoni" userId="97bedd29bbb67b98" providerId="LiveId" clId="{BCE51AEB-558A-48BC-8792-45027B2C3109}" dt="2025-09-06T13:14:53.798" v="3052" actId="1076"/>
        <pc:sldMkLst>
          <pc:docMk/>
          <pc:sldMk cId="3748988599" sldId="261"/>
        </pc:sldMkLst>
        <pc:spChg chg="mod">
          <ac:chgData name="Marion Longoni" userId="97bedd29bbb67b98" providerId="LiveId" clId="{BCE51AEB-558A-48BC-8792-45027B2C3109}" dt="2025-09-06T13:12:53.272" v="3031" actId="1076"/>
          <ac:spMkLst>
            <pc:docMk/>
            <pc:sldMk cId="3748988599" sldId="261"/>
            <ac:spMk id="4" creationId="{19113ACC-2385-CAAB-968D-781A0CB265D9}"/>
          </ac:spMkLst>
        </pc:spChg>
        <pc:spChg chg="add mod">
          <ac:chgData name="Marion Longoni" userId="97bedd29bbb67b98" providerId="LiveId" clId="{BCE51AEB-558A-48BC-8792-45027B2C3109}" dt="2025-09-06T13:14:53.798" v="3052" actId="1076"/>
          <ac:spMkLst>
            <pc:docMk/>
            <pc:sldMk cId="3748988599" sldId="261"/>
            <ac:spMk id="6" creationId="{58503F5D-CCF2-3968-2275-7ABF56BD8876}"/>
          </ac:spMkLst>
        </pc:spChg>
      </pc:sldChg>
      <pc:sldChg chg="modSp mod">
        <pc:chgData name="Marion Longoni" userId="97bedd29bbb67b98" providerId="LiveId" clId="{BCE51AEB-558A-48BC-8792-45027B2C3109}" dt="2025-09-06T12:30:30.907" v="1587" actId="115"/>
        <pc:sldMkLst>
          <pc:docMk/>
          <pc:sldMk cId="699447797" sldId="266"/>
        </pc:sldMkLst>
        <pc:spChg chg="mod">
          <ac:chgData name="Marion Longoni" userId="97bedd29bbb67b98" providerId="LiveId" clId="{BCE51AEB-558A-48BC-8792-45027B2C3109}" dt="2025-09-06T12:30:30.907" v="1587" actId="115"/>
          <ac:spMkLst>
            <pc:docMk/>
            <pc:sldMk cId="699447797" sldId="266"/>
            <ac:spMk id="3" creationId="{E452C9B5-F2EF-2C36-C0EC-DCDBB6A2B96E}"/>
          </ac:spMkLst>
        </pc:spChg>
      </pc:sldChg>
      <pc:sldChg chg="addSp delSp modSp add mod">
        <pc:chgData name="Marion Longoni" userId="97bedd29bbb67b98" providerId="LiveId" clId="{BCE51AEB-558A-48BC-8792-45027B2C3109}" dt="2025-09-06T12:30:35.050" v="1588" actId="115"/>
        <pc:sldMkLst>
          <pc:docMk/>
          <pc:sldMk cId="526890844" sldId="267"/>
        </pc:sldMkLst>
        <pc:spChg chg="mod">
          <ac:chgData name="Marion Longoni" userId="97bedd29bbb67b98" providerId="LiveId" clId="{BCE51AEB-558A-48BC-8792-45027B2C3109}" dt="2025-09-06T12:30:35.050" v="1588" actId="115"/>
          <ac:spMkLst>
            <pc:docMk/>
            <pc:sldMk cId="526890844" sldId="267"/>
            <ac:spMk id="3" creationId="{7246D530-0DE6-3019-C71F-FD9C73E82D26}"/>
          </ac:spMkLst>
        </pc:spChg>
        <pc:spChg chg="add mod">
          <ac:chgData name="Marion Longoni" userId="97bedd29bbb67b98" providerId="LiveId" clId="{BCE51AEB-558A-48BC-8792-45027B2C3109}" dt="2025-09-06T12:19:02.199" v="361" actId="1076"/>
          <ac:spMkLst>
            <pc:docMk/>
            <pc:sldMk cId="526890844" sldId="267"/>
            <ac:spMk id="10" creationId="{519C6B66-9490-C502-1DA4-CA2BE4AA8518}"/>
          </ac:spMkLst>
        </pc:spChg>
        <pc:spChg chg="add mod">
          <ac:chgData name="Marion Longoni" userId="97bedd29bbb67b98" providerId="LiveId" clId="{BCE51AEB-558A-48BC-8792-45027B2C3109}" dt="2025-09-06T12:21:37.924" v="728" actId="403"/>
          <ac:spMkLst>
            <pc:docMk/>
            <pc:sldMk cId="526890844" sldId="267"/>
            <ac:spMk id="16" creationId="{1C987B44-77BC-A961-CA3F-C40A12AE9352}"/>
          </ac:spMkLst>
        </pc:spChg>
        <pc:spChg chg="add mod">
          <ac:chgData name="Marion Longoni" userId="97bedd29bbb67b98" providerId="LiveId" clId="{BCE51AEB-558A-48BC-8792-45027B2C3109}" dt="2025-09-06T12:20:04.810" v="491" actId="1076"/>
          <ac:spMkLst>
            <pc:docMk/>
            <pc:sldMk cId="526890844" sldId="267"/>
            <ac:spMk id="17" creationId="{46560533-5DBA-6E07-4476-0A1A63BFECAD}"/>
          </ac:spMkLst>
        </pc:spChg>
        <pc:spChg chg="add mod">
          <ac:chgData name="Marion Longoni" userId="97bedd29bbb67b98" providerId="LiveId" clId="{BCE51AEB-558A-48BC-8792-45027B2C3109}" dt="2025-09-06T12:21:41.174" v="729" actId="403"/>
          <ac:spMkLst>
            <pc:docMk/>
            <pc:sldMk cId="526890844" sldId="267"/>
            <ac:spMk id="18" creationId="{448590F0-4B55-A3E2-045C-B80609C6CF0E}"/>
          </ac:spMkLst>
        </pc:spChg>
        <pc:spChg chg="add mod">
          <ac:chgData name="Marion Longoni" userId="97bedd29bbb67b98" providerId="LiveId" clId="{BCE51AEB-558A-48BC-8792-45027B2C3109}" dt="2025-09-06T12:21:31.711" v="725" actId="14100"/>
          <ac:spMkLst>
            <pc:docMk/>
            <pc:sldMk cId="526890844" sldId="267"/>
            <ac:spMk id="19" creationId="{95E02C29-4368-C0FD-D4FD-91269ECBBBB1}"/>
          </ac:spMkLst>
        </pc:spChg>
        <pc:picChg chg="add mod modCrop">
          <ac:chgData name="Marion Longoni" userId="97bedd29bbb67b98" providerId="LiveId" clId="{BCE51AEB-558A-48BC-8792-45027B2C3109}" dt="2025-09-06T12:18:56.016" v="358" actId="1076"/>
          <ac:picMkLst>
            <pc:docMk/>
            <pc:sldMk cId="526890844" sldId="267"/>
            <ac:picMk id="4" creationId="{E88AE3CB-2979-BBD0-2EFD-62E5F10EAAFE}"/>
          </ac:picMkLst>
        </pc:picChg>
        <pc:cxnChg chg="add mod">
          <ac:chgData name="Marion Longoni" userId="97bedd29bbb67b98" providerId="LiveId" clId="{BCE51AEB-558A-48BC-8792-45027B2C3109}" dt="2025-09-06T12:19:17.575" v="367" actId="1582"/>
          <ac:cxnSpMkLst>
            <pc:docMk/>
            <pc:sldMk cId="526890844" sldId="267"/>
            <ac:cxnSpMk id="6" creationId="{66BBEB9F-CED3-E43C-1E62-90DF31160916}"/>
          </ac:cxnSpMkLst>
        </pc:cxnChg>
        <pc:cxnChg chg="add mod">
          <ac:chgData name="Marion Longoni" userId="97bedd29bbb67b98" providerId="LiveId" clId="{BCE51AEB-558A-48BC-8792-45027B2C3109}" dt="2025-09-06T12:19:19.878" v="368" actId="14100"/>
          <ac:cxnSpMkLst>
            <pc:docMk/>
            <pc:sldMk cId="526890844" sldId="267"/>
            <ac:cxnSpMk id="8" creationId="{206B4E53-4B30-68D3-E3E8-C1050567C029}"/>
          </ac:cxnSpMkLst>
        </pc:cxnChg>
      </pc:sldChg>
      <pc:sldChg chg="addSp delSp modSp add mod">
        <pc:chgData name="Marion Longoni" userId="97bedd29bbb67b98" providerId="LiveId" clId="{BCE51AEB-558A-48BC-8792-45027B2C3109}" dt="2025-09-06T12:50:04.933" v="2890" actId="478"/>
        <pc:sldMkLst>
          <pc:docMk/>
          <pc:sldMk cId="3100326833" sldId="268"/>
        </pc:sldMkLst>
        <pc:spChg chg="mod">
          <ac:chgData name="Marion Longoni" userId="97bedd29bbb67b98" providerId="LiveId" clId="{BCE51AEB-558A-48BC-8792-45027B2C3109}" dt="2025-09-06T12:47:29.648" v="2735" actId="20577"/>
          <ac:spMkLst>
            <pc:docMk/>
            <pc:sldMk cId="3100326833" sldId="268"/>
            <ac:spMk id="3" creationId="{57F7EEDE-3A0D-18B1-B199-89422035C143}"/>
          </ac:spMkLst>
        </pc:spChg>
        <pc:spChg chg="add mod">
          <ac:chgData name="Marion Longoni" userId="97bedd29bbb67b98" providerId="LiveId" clId="{BCE51AEB-558A-48BC-8792-45027B2C3109}" dt="2025-09-06T12:25:46.098" v="1140" actId="207"/>
          <ac:spMkLst>
            <pc:docMk/>
            <pc:sldMk cId="3100326833" sldId="268"/>
            <ac:spMk id="12" creationId="{6FD3E6FC-4D69-67B1-A4A6-2CA6FB8F309D}"/>
          </ac:spMkLst>
        </pc:spChg>
        <pc:spChg chg="add mod">
          <ac:chgData name="Marion Longoni" userId="97bedd29bbb67b98" providerId="LiveId" clId="{BCE51AEB-558A-48BC-8792-45027B2C3109}" dt="2025-09-06T12:50:00.553" v="2889" actId="693"/>
          <ac:spMkLst>
            <pc:docMk/>
            <pc:sldMk cId="3100326833" sldId="268"/>
            <ac:spMk id="20" creationId="{F56758B7-D146-F773-46EF-C6A09A55CFA3}"/>
          </ac:spMkLst>
        </pc:spChg>
        <pc:picChg chg="add mod modCrop">
          <ac:chgData name="Marion Longoni" userId="97bedd29bbb67b98" providerId="LiveId" clId="{BCE51AEB-558A-48BC-8792-45027B2C3109}" dt="2025-09-06T12:25:08.139" v="1130" actId="1076"/>
          <ac:picMkLst>
            <pc:docMk/>
            <pc:sldMk cId="3100326833" sldId="268"/>
            <ac:picMk id="5" creationId="{F6DBA359-E56E-CCF9-132C-04F4E8749648}"/>
          </ac:picMkLst>
        </pc:picChg>
        <pc:cxnChg chg="add mod">
          <ac:chgData name="Marion Longoni" userId="97bedd29bbb67b98" providerId="LiveId" clId="{BCE51AEB-558A-48BC-8792-45027B2C3109}" dt="2025-09-06T12:25:49.173" v="1141" actId="14100"/>
          <ac:cxnSpMkLst>
            <pc:docMk/>
            <pc:sldMk cId="3100326833" sldId="268"/>
            <ac:cxnSpMk id="9" creationId="{8AE45EDC-857B-8FCB-C930-A3ACA17D37E2}"/>
          </ac:cxnSpMkLst>
        </pc:cxnChg>
        <pc:cxnChg chg="add mod">
          <ac:chgData name="Marion Longoni" userId="97bedd29bbb67b98" providerId="LiveId" clId="{BCE51AEB-558A-48BC-8792-45027B2C3109}" dt="2025-09-06T12:26:35.791" v="1144" actId="208"/>
          <ac:cxnSpMkLst>
            <pc:docMk/>
            <pc:sldMk cId="3100326833" sldId="268"/>
            <ac:cxnSpMk id="15" creationId="{A718C051-26F6-1E8E-3F10-60BE7C1E8825}"/>
          </ac:cxnSpMkLst>
        </pc:cxnChg>
      </pc:sldChg>
      <pc:sldChg chg="delSp modSp add mod">
        <pc:chgData name="Marion Longoni" userId="97bedd29bbb67b98" providerId="LiveId" clId="{BCE51AEB-558A-48BC-8792-45027B2C3109}" dt="2025-09-06T12:47:47.921" v="2738" actId="20577"/>
        <pc:sldMkLst>
          <pc:docMk/>
          <pc:sldMk cId="824623591" sldId="269"/>
        </pc:sldMkLst>
        <pc:spChg chg="mod">
          <ac:chgData name="Marion Longoni" userId="97bedd29bbb67b98" providerId="LiveId" clId="{BCE51AEB-558A-48BC-8792-45027B2C3109}" dt="2025-09-06T12:47:47.921" v="2738" actId="20577"/>
          <ac:spMkLst>
            <pc:docMk/>
            <pc:sldMk cId="824623591" sldId="269"/>
            <ac:spMk id="3" creationId="{6462528C-2D82-B157-7C20-69B4AAD9F03F}"/>
          </ac:spMkLst>
        </pc:spChg>
      </pc:sldChg>
      <pc:sldChg chg="modSp new mod">
        <pc:chgData name="Marion Longoni" userId="97bedd29bbb67b98" providerId="LiveId" clId="{BCE51AEB-558A-48BC-8792-45027B2C3109}" dt="2025-09-06T12:59:41.530" v="2940" actId="20577"/>
        <pc:sldMkLst>
          <pc:docMk/>
          <pc:sldMk cId="3676942396" sldId="270"/>
        </pc:sldMkLst>
        <pc:spChg chg="mod">
          <ac:chgData name="Marion Longoni" userId="97bedd29bbb67b98" providerId="LiveId" clId="{BCE51AEB-558A-48BC-8792-45027B2C3109}" dt="2025-09-06T12:34:26.880" v="2180" actId="207"/>
          <ac:spMkLst>
            <pc:docMk/>
            <pc:sldMk cId="3676942396" sldId="270"/>
            <ac:spMk id="2" creationId="{0FA05A89-3CA4-B5A7-A1E4-570D689829D2}"/>
          </ac:spMkLst>
        </pc:spChg>
        <pc:spChg chg="mod">
          <ac:chgData name="Marion Longoni" userId="97bedd29bbb67b98" providerId="LiveId" clId="{BCE51AEB-558A-48BC-8792-45027B2C3109}" dt="2025-09-06T12:59:41.530" v="2940" actId="20577"/>
          <ac:spMkLst>
            <pc:docMk/>
            <pc:sldMk cId="3676942396" sldId="270"/>
            <ac:spMk id="3" creationId="{1B48FF2A-37C1-5A99-CE03-2E555DA624DA}"/>
          </ac:spMkLst>
        </pc:spChg>
      </pc:sldChg>
      <pc:sldChg chg="addSp delSp modSp add mod">
        <pc:chgData name="Marion Longoni" userId="97bedd29bbb67b98" providerId="LiveId" clId="{BCE51AEB-558A-48BC-8792-45027B2C3109}" dt="2025-09-06T12:59:01.130" v="2926" actId="20577"/>
        <pc:sldMkLst>
          <pc:docMk/>
          <pc:sldMk cId="2575565183" sldId="271"/>
        </pc:sldMkLst>
        <pc:spChg chg="mod">
          <ac:chgData name="Marion Longoni" userId="97bedd29bbb67b98" providerId="LiveId" clId="{BCE51AEB-558A-48BC-8792-45027B2C3109}" dt="2025-09-06T12:45:06.503" v="2535" actId="207"/>
          <ac:spMkLst>
            <pc:docMk/>
            <pc:sldMk cId="2575565183" sldId="271"/>
            <ac:spMk id="3" creationId="{24A5AE73-42AC-094A-97FA-C9B342319CC4}"/>
          </ac:spMkLst>
        </pc:spChg>
        <pc:spChg chg="add mod">
          <ac:chgData name="Marion Longoni" userId="97bedd29bbb67b98" providerId="LiveId" clId="{BCE51AEB-558A-48BC-8792-45027B2C3109}" dt="2025-09-06T12:59:01.130" v="2926" actId="20577"/>
          <ac:spMkLst>
            <pc:docMk/>
            <pc:sldMk cId="2575565183" sldId="271"/>
            <ac:spMk id="5" creationId="{3FED6A18-3AE5-2EE7-1C5A-2CFC0EA93CAF}"/>
          </ac:spMkLst>
        </pc:spChg>
        <pc:spChg chg="add mod">
          <ac:chgData name="Marion Longoni" userId="97bedd29bbb67b98" providerId="LiveId" clId="{BCE51AEB-558A-48BC-8792-45027B2C3109}" dt="2025-09-06T12:48:09.928" v="2745" actId="1076"/>
          <ac:spMkLst>
            <pc:docMk/>
            <pc:sldMk cId="2575565183" sldId="271"/>
            <ac:spMk id="7" creationId="{0D39D666-4629-9D1E-553D-E912892FD7AB}"/>
          </ac:spMkLst>
        </pc:spChg>
        <pc:spChg chg="add mod">
          <ac:chgData name="Marion Longoni" userId="97bedd29bbb67b98" providerId="LiveId" clId="{BCE51AEB-558A-48BC-8792-45027B2C3109}" dt="2025-09-06T12:48:16.258" v="2763" actId="20577"/>
          <ac:spMkLst>
            <pc:docMk/>
            <pc:sldMk cId="2575565183" sldId="271"/>
            <ac:spMk id="9" creationId="{6077B0F7-8FD5-9241-0781-6D5666B17DD1}"/>
          </ac:spMkLst>
        </pc:spChg>
        <pc:picChg chg="add mod">
          <ac:chgData name="Marion Longoni" userId="97bedd29bbb67b98" providerId="LiveId" clId="{BCE51AEB-558A-48BC-8792-45027B2C3109}" dt="2025-09-06T12:48:06.848" v="2744" actId="14100"/>
          <ac:picMkLst>
            <pc:docMk/>
            <pc:sldMk cId="2575565183" sldId="271"/>
            <ac:picMk id="1026" creationId="{FA7EB95C-D326-85F2-346D-EC4AFFC207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8121C9-6A3C-1F95-8906-02CCFC9C6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DFCBF0-D9E0-1EA2-6129-AC108AAC77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5C2179-5786-D09C-CD2F-2A266732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4AA500-48D3-DA94-657E-D40F13B51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57F924-2851-E703-09B2-02CE9916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41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10345F-E671-C2FC-966C-4629510A9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16F5155-9652-60E0-8A4F-8B193AA91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0C6DE6-FD4D-9EB1-625B-FC8D227B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0B38FF-A3DB-9327-7C68-7F8CFD43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EDB6AB-FB63-3415-30C0-66C8E81C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607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DDF81-D594-A6E0-072D-B324A98FD5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82C6385-E6A2-9D2A-1542-FD4AC9A21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6EC6CB-DD7F-11F5-6F6A-DCD32EC4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2FC6E8-CFCC-3192-8B76-EE2DD2843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716262-986B-C720-770D-1F8FCCF6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13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127CD-B51C-A2FD-2DEF-D3A43495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2C0892-ABCB-27AE-77B1-E88FEA43E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36E3C2-AD90-C952-CF80-3EB6CDA43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00396F-210B-0FB2-A3C6-5BEA5ADF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82C5DC-50D7-A122-F04D-4BDAE0338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45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8A0782-48F4-26A2-5A32-108FE114E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DFB4D3-BF1C-801A-7D84-690AE6928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0936B7-D00B-AF26-E99C-D7EF76A31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303BBC-5CB7-1AA5-16C1-8C40572B2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77B1AB-5176-930D-3B91-E7B44E5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255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7FA93C-E24D-ECF8-C066-7C68BFCE8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8C5DE6-FDC3-87C0-00C0-46D38D4A9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F73AC6-236F-523E-0363-F353F522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D2BD66-A006-851B-7404-8C6CE0D4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7EBA6E-0897-DA02-2FC0-8A8A39307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76BF44-2592-47CC-EDA2-9A5DEAA2F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89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C21649-766D-722A-1E2D-990A135FF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99357A-034B-5F1D-B34F-E2CC5AB93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437C84-52C4-3609-5B54-5F20352B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0E83E59-BE41-FCFE-804A-21806DEFD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E29D671-B6A8-0F46-1BDB-63C3AC378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49F8A5-99BF-0699-5247-428307DC9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5D618FC-9E8F-6114-81C2-7DC70480F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5D32161-E57C-303F-EC4E-41306A46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8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E97DB-095C-78A1-7E94-03126C577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583B1C-8DD6-7A93-ACA2-0665EADCF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EF3E349-BE1D-FBD7-AC9D-B20AC6D7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C55CC8E-DE28-BC41-0B1B-A6044FD2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92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6F8971-1F2D-E393-0FAC-FDA65119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88CB590-E168-C4C0-180F-6F8369529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3851C4-B6C0-3C7B-E612-170A897DC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81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7FF87-9865-C652-4A0A-329CDFAFC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846EAD-E92C-E4AB-CBF4-F9FD29016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6FDA46-4791-EFB3-93FA-0DF03E074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BE3268-21A6-16E0-4DBA-885FBCF8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324331-6636-82C9-0FF4-2D8D1A1F5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A309ED-E7C7-8BF9-B2C4-08DE80038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29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74D998-A58D-7BDB-F901-F13BE3BCB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D27099-E78F-0A0D-4AA2-4BD99FB7A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5BEA7F-54E3-E20C-7559-EBBC34532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D74E61-E81D-C9BF-B47D-9D373FEB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69DEC7-4C51-F4CC-BDC2-97B0C323C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AA6391-1BB9-4862-B36F-1BF16F47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71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F15604B-40C4-BB3A-EC22-FC29C4D47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DF479D-245A-DFB8-567B-3AB63163C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71B7CF-E0E5-BB31-7807-A2871E486E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FEB119-58FD-4BB3-A7EF-9EC06C66949F}" type="datetimeFigureOut">
              <a:rPr lang="fr-FR" smtClean="0"/>
              <a:t>21/09/2025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83C418-866E-F5F4-86A9-940571E6E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2CFF67-D79F-C176-B235-76AE72A7F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E3B7FA-A45F-4A1B-AC9E-A07FDC070F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73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ingapps.org/watch?v=pcfn1sibt25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1.slideserve.com/3334351/ethernet-vs-token-ring-l.jp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2.svg"/><Relationship Id="rId5" Type="http://schemas.openxmlformats.org/officeDocument/2006/relationships/image" Target="../media/image8.sv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E15B4B-0BB7-6501-7560-40A0D9A1E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00B0F0"/>
                </a:solidFill>
              </a:rPr>
              <a:t>II- L’architecture d’un réseau</a:t>
            </a:r>
          </a:p>
        </p:txBody>
      </p:sp>
    </p:spTree>
    <p:extLst>
      <p:ext uri="{BB962C8B-B14F-4D97-AF65-F5344CB8AC3E}">
        <p14:creationId xmlns:p14="http://schemas.microsoft.com/office/powerpoint/2010/main" val="189059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3C926-D557-AB9D-6F2D-45054D771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9113ACC-2385-CAAB-968D-781A0CB265D9}"/>
              </a:ext>
            </a:extLst>
          </p:cNvPr>
          <p:cNvSpPr txBox="1"/>
          <p:nvPr/>
        </p:nvSpPr>
        <p:spPr>
          <a:xfrm>
            <a:off x="-890113" y="1839603"/>
            <a:ext cx="13818321" cy="692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6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Vérifiez votre compréhension avant de poursuivre</a:t>
            </a:r>
            <a:endParaRPr lang="fr-FR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hlinkClick r:id="rId2"/>
            <a:extLst>
              <a:ext uri="{FF2B5EF4-FFF2-40B4-BE49-F238E27FC236}">
                <a16:creationId xmlns:a16="http://schemas.microsoft.com/office/drawing/2014/main" id="{58503F5D-CCF2-3968-2275-7ABF56BD8876}"/>
              </a:ext>
            </a:extLst>
          </p:cNvPr>
          <p:cNvSpPr/>
          <p:nvPr/>
        </p:nvSpPr>
        <p:spPr>
          <a:xfrm>
            <a:off x="4159045" y="3593845"/>
            <a:ext cx="3873910" cy="11354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/>
              <a:t>Cliquez ici</a:t>
            </a:r>
          </a:p>
        </p:txBody>
      </p:sp>
    </p:spTree>
    <p:extLst>
      <p:ext uri="{BB962C8B-B14F-4D97-AF65-F5344CB8AC3E}">
        <p14:creationId xmlns:p14="http://schemas.microsoft.com/office/powerpoint/2010/main" val="3748988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38DCD-C164-4A92-38EA-DE48B6668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452C9B5-F2EF-2C36-C0EC-DCDBB6A2B96E}"/>
              </a:ext>
            </a:extLst>
          </p:cNvPr>
          <p:cNvSpPr txBox="1"/>
          <p:nvPr/>
        </p:nvSpPr>
        <p:spPr>
          <a:xfrm>
            <a:off x="445357" y="166066"/>
            <a:ext cx="10940398" cy="636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TRAVAUX PRATIQUE: </a:t>
            </a:r>
            <a:b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créer un réseau avec le logiciel </a:t>
            </a:r>
            <a:r>
              <a:rPr lang="fr-FR" sz="3200" b="1" u="sng" dirty="0" err="1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filius</a:t>
            </a:r>
            <a: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 Chercher le logiciel « FILIUS » dans le menu </a:t>
            </a:r>
            <a:r>
              <a:rPr lang="fr-FR" sz="3200" b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r-FR" sz="32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indows ou via la recherche et le lancer.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fr-FR" sz="3200" b="1" dirty="0">
                <a:solidFill>
                  <a:srgbClr val="FF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&gt;&gt; ATTENTION &lt;&lt; </a:t>
            </a:r>
          </a:p>
          <a:p>
            <a:pPr>
              <a:lnSpc>
                <a:spcPct val="115000"/>
              </a:lnSpc>
              <a:spcBef>
                <a:spcPts val="1000"/>
              </a:spcBef>
            </a:pPr>
            <a:r>
              <a:rPr lang="fr-FR" sz="3200" b="1" dirty="0">
                <a:solidFill>
                  <a:srgbClr val="FF0000"/>
                </a:solidFill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demandez à l’afficher en langue française. Il est possible de changer la langue via les paramètres (roue dentée) en cas de mauvaise manipulation.</a:t>
            </a:r>
          </a:p>
          <a:p>
            <a:pPr marL="457200" indent="-45720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r-FR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447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6145E-6579-2CB9-6D26-EA3E0D68C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246D530-0DE6-3019-C71F-FD9C73E82D26}"/>
              </a:ext>
            </a:extLst>
          </p:cNvPr>
          <p:cNvSpPr txBox="1"/>
          <p:nvPr/>
        </p:nvSpPr>
        <p:spPr>
          <a:xfrm>
            <a:off x="445357" y="166066"/>
            <a:ext cx="10940398" cy="2709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Description de l’interface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FF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r-FR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88AE3CB-2979-BBD0-2EFD-62E5F10EAA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0533"/>
          <a:stretch>
            <a:fillRect/>
          </a:stretch>
        </p:blipFill>
        <p:spPr>
          <a:xfrm>
            <a:off x="4129381" y="874593"/>
            <a:ext cx="6027342" cy="5378724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66BBEB9F-CED3-E43C-1E62-90DF31160916}"/>
              </a:ext>
            </a:extLst>
          </p:cNvPr>
          <p:cNvCxnSpPr>
            <a:cxnSpLocks/>
          </p:cNvCxnSpPr>
          <p:nvPr/>
        </p:nvCxnSpPr>
        <p:spPr>
          <a:xfrm flipH="1" flipV="1">
            <a:off x="6205607" y="1229033"/>
            <a:ext cx="324339" cy="4178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206B4E53-4B30-68D3-E3E8-C1050567C029}"/>
              </a:ext>
            </a:extLst>
          </p:cNvPr>
          <p:cNvCxnSpPr>
            <a:cxnSpLocks/>
          </p:cNvCxnSpPr>
          <p:nvPr/>
        </p:nvCxnSpPr>
        <p:spPr>
          <a:xfrm>
            <a:off x="3234813" y="1646904"/>
            <a:ext cx="89456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19C6B66-9490-C502-1DA4-CA2BE4AA8518}"/>
              </a:ext>
            </a:extLst>
          </p:cNvPr>
          <p:cNvSpPr/>
          <p:nvPr/>
        </p:nvSpPr>
        <p:spPr>
          <a:xfrm>
            <a:off x="4129381" y="1288026"/>
            <a:ext cx="775380" cy="393290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C987B44-77BC-A961-CA3F-C40A12AE9352}"/>
              </a:ext>
            </a:extLst>
          </p:cNvPr>
          <p:cNvSpPr txBox="1"/>
          <p:nvPr/>
        </p:nvSpPr>
        <p:spPr>
          <a:xfrm>
            <a:off x="825910" y="973393"/>
            <a:ext cx="23597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Matériel utilisable pour fabriquer son réseau, </a:t>
            </a:r>
            <a:r>
              <a:rPr lang="fr-FR" sz="2000" b="1" dirty="0"/>
              <a:t>il suffit de le glisser dans la zone de travail.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6560533-5DBA-6E07-4476-0A1A63BFECAD}"/>
              </a:ext>
            </a:extLst>
          </p:cNvPr>
          <p:cNvSpPr txBox="1"/>
          <p:nvPr/>
        </p:nvSpPr>
        <p:spPr>
          <a:xfrm>
            <a:off x="6529946" y="3086901"/>
            <a:ext cx="2359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ZONE DE TRAVAIL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48590F0-4B55-A3E2-045C-B80609C6CF0E}"/>
              </a:ext>
            </a:extLst>
          </p:cNvPr>
          <p:cNvSpPr txBox="1"/>
          <p:nvPr/>
        </p:nvSpPr>
        <p:spPr>
          <a:xfrm>
            <a:off x="5315489" y="1596026"/>
            <a:ext cx="3769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Mode édition, c’est celui qui doit être activé, ne vous occupez pas des autres pour ce TP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5E02C29-4368-C0FD-D4FD-91269ECBBBB1}"/>
              </a:ext>
            </a:extLst>
          </p:cNvPr>
          <p:cNvSpPr txBox="1"/>
          <p:nvPr/>
        </p:nvSpPr>
        <p:spPr>
          <a:xfrm>
            <a:off x="521110" y="3617315"/>
            <a:ext cx="28759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FF0000"/>
                </a:solidFill>
              </a:rPr>
              <a:t>POUR SUPPRIMER un élément, </a:t>
            </a:r>
            <a:r>
              <a:rPr lang="fr-FR" sz="2000" dirty="0"/>
              <a:t>il suffit de cliquer droit dessus, et de sélectionner supprimer dans le menu déroulant.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526890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18663-F2FB-47BD-977A-5B3608D64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7F7EEDE-3A0D-18B1-B199-89422035C143}"/>
              </a:ext>
            </a:extLst>
          </p:cNvPr>
          <p:cNvSpPr txBox="1"/>
          <p:nvPr/>
        </p:nvSpPr>
        <p:spPr>
          <a:xfrm>
            <a:off x="445357" y="166066"/>
            <a:ext cx="10940398" cy="8575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Consignes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1 - Reproduire une architecture en anneau à l’aide d’ordinateurs et de câbles.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2- Faire </a:t>
            </a: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un nouveau projet (pas besoin de sauvegarder), puis créer cette fois un réseau en étoile.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=&gt;placez les ordinateurs, puis les câbles. 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i="1" dirty="0">
                <a:solidFill>
                  <a:srgbClr val="00B050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Quelle machine particulière devez-vous utiliser au centre de ce réseau en étoile?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(il y a 5 questions en tout, passez à la diapo suivante)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FF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r-FR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6DBA359-E56E-CCF9-132C-04F4E87496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90283"/>
          <a:stretch>
            <a:fillRect/>
          </a:stretch>
        </p:blipFill>
        <p:spPr>
          <a:xfrm>
            <a:off x="1091381" y="3353415"/>
            <a:ext cx="1179871" cy="1211914"/>
          </a:xfrm>
          <a:prstGeom prst="rect">
            <a:avLst/>
          </a:prstGeom>
        </p:spPr>
      </p:pic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AE45EDC-857B-8FCB-C930-A3ACA17D37E2}"/>
              </a:ext>
            </a:extLst>
          </p:cNvPr>
          <p:cNvCxnSpPr>
            <a:cxnSpLocks/>
          </p:cNvCxnSpPr>
          <p:nvPr/>
        </p:nvCxnSpPr>
        <p:spPr>
          <a:xfrm flipH="1">
            <a:off x="1927123" y="3353415"/>
            <a:ext cx="1268361" cy="39943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id="{6FD3E6FC-4D69-67B1-A4A6-2CA6FB8F309D}"/>
              </a:ext>
            </a:extLst>
          </p:cNvPr>
          <p:cNvSpPr/>
          <p:nvPr/>
        </p:nvSpPr>
        <p:spPr>
          <a:xfrm>
            <a:off x="855406" y="3429000"/>
            <a:ext cx="1071717" cy="96601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A718C051-26F6-1E8E-3F10-60BE7C1E8825}"/>
              </a:ext>
            </a:extLst>
          </p:cNvPr>
          <p:cNvCxnSpPr/>
          <p:nvPr/>
        </p:nvCxnSpPr>
        <p:spPr>
          <a:xfrm>
            <a:off x="2271252" y="3353415"/>
            <a:ext cx="298900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F56758B7-D146-F773-46EF-C6A09A55CFA3}"/>
              </a:ext>
            </a:extLst>
          </p:cNvPr>
          <p:cNvSpPr txBox="1"/>
          <p:nvPr/>
        </p:nvSpPr>
        <p:spPr>
          <a:xfrm>
            <a:off x="7777316" y="145319"/>
            <a:ext cx="4345858" cy="92333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LES QUESTIONS NE SONT PAS NOTEES, mais répondez-y au brouillon, elles vous serviront à la fin du TP.</a:t>
            </a:r>
          </a:p>
        </p:txBody>
      </p:sp>
    </p:spTree>
    <p:extLst>
      <p:ext uri="{BB962C8B-B14F-4D97-AF65-F5344CB8AC3E}">
        <p14:creationId xmlns:p14="http://schemas.microsoft.com/office/powerpoint/2010/main" val="3100326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0BCB3-EBB8-F2C3-2507-6B171FACA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462528C-2D82-B157-7C20-69B4AAD9F03F}"/>
              </a:ext>
            </a:extLst>
          </p:cNvPr>
          <p:cNvSpPr txBox="1"/>
          <p:nvPr/>
        </p:nvSpPr>
        <p:spPr>
          <a:xfrm>
            <a:off x="445357" y="166066"/>
            <a:ext cx="10940398" cy="8885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u="sng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Consignes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3- Sur le même projet, créez un deuxième réseau de votre choix. Vous voulez connecter ces deux réseaux via le réseau internet.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fr-FR" sz="3200" b="1" i="1" dirty="0">
                <a:solidFill>
                  <a:srgbClr val="00B050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Quelles machines particulières devez-vous utiliser pour connecter les deux réseaux ensemble?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fr-FR" sz="32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Une fois que vous avez la réponse, essayez de connecter les réseaux comme demandé, vous aurez alors créé un réseau de réseaux, aussi appelé 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un WAN (Wide Area Network)</a:t>
            </a:r>
            <a:r>
              <a:rPr lang="fr-FR" sz="32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 Un réseau local s’appelle quant à lui </a:t>
            </a:r>
            <a:r>
              <a:rPr lang="fr-FR" sz="3200" b="1" dirty="0">
                <a:solidFill>
                  <a:srgbClr val="FF0000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un LAN (Local Area Network)</a:t>
            </a:r>
            <a:r>
              <a:rPr lang="fr-FR" sz="32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(passez à la diapo suivante)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solidFill>
                <a:srgbClr val="FF0000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r-FR" sz="32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23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C296A-2F78-0E9D-5A2D-40D2CDF5F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4A5AE73-42AC-094A-97FA-C9B342319CC4}"/>
              </a:ext>
            </a:extLst>
          </p:cNvPr>
          <p:cNvSpPr txBox="1"/>
          <p:nvPr/>
        </p:nvSpPr>
        <p:spPr>
          <a:xfrm>
            <a:off x="0" y="166066"/>
            <a:ext cx="12093677" cy="3403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u="sng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Consignes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5- Comparons les architectures que vous avez construite aujourd’hui.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fr-FR" sz="32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Bef>
                <a:spcPts val="1000"/>
              </a:spcBef>
              <a:buFontTx/>
              <a:buChar char="-"/>
            </a:pPr>
            <a:endParaRPr lang="fr-FR" sz="3200" b="1" dirty="0"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FED6A18-3AE5-2EE7-1C5A-2CFC0EA93CAF}"/>
              </a:ext>
            </a:extLst>
          </p:cNvPr>
          <p:cNvSpPr txBox="1"/>
          <p:nvPr/>
        </p:nvSpPr>
        <p:spPr>
          <a:xfrm>
            <a:off x="222967" y="1863891"/>
            <a:ext cx="577312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dirty="0"/>
              <a:t>Le </a:t>
            </a:r>
            <a:r>
              <a:rPr lang="fr-FR" sz="2000" b="1" dirty="0" err="1"/>
              <a:t>Token</a:t>
            </a:r>
            <a:r>
              <a:rPr lang="fr-FR" sz="2000" b="1" dirty="0"/>
              <a:t> Ring</a:t>
            </a:r>
            <a:r>
              <a:rPr lang="fr-FR" sz="2000" dirty="0"/>
              <a:t> est une technologie de réseau développée par </a:t>
            </a:r>
            <a:r>
              <a:rPr lang="fr-FR" sz="2000" b="1" dirty="0"/>
              <a:t>IBM dans les années 1980</a:t>
            </a:r>
            <a:r>
              <a:rPr lang="fr-FR" sz="2000" dirty="0"/>
              <a:t>.</a:t>
            </a:r>
          </a:p>
          <a:p>
            <a:pPr algn="just"/>
            <a:r>
              <a:rPr lang="fr-FR" sz="2000" dirty="0"/>
              <a:t>Les ordinateurs y sont reliés en </a:t>
            </a:r>
            <a:r>
              <a:rPr lang="fr-FR" sz="2000" b="1" dirty="0"/>
              <a:t>anneau</a:t>
            </a:r>
            <a:r>
              <a:rPr lang="fr-FR" sz="2000" dirty="0"/>
              <a:t> et un </a:t>
            </a:r>
            <a:r>
              <a:rPr lang="fr-FR" sz="2000" b="1" dirty="0"/>
              <a:t>jeton (</a:t>
            </a:r>
            <a:r>
              <a:rPr lang="fr-FR" sz="2000" b="1" dirty="0" err="1"/>
              <a:t>token</a:t>
            </a:r>
            <a:r>
              <a:rPr lang="fr-FR" sz="2000" b="1" dirty="0"/>
              <a:t>)</a:t>
            </a:r>
            <a:r>
              <a:rPr lang="fr-FR" sz="2000" dirty="0"/>
              <a:t> circule en continu : une machine ne peut envoyer des données que lorsqu’elle possède ce jeton, ce qui évite les collisions. </a:t>
            </a:r>
          </a:p>
          <a:p>
            <a:pPr algn="just"/>
            <a:r>
              <a:rPr lang="fr-FR" sz="2000" dirty="0"/>
              <a:t>Ce système garantissait un accès ordonné au réseau, mais il était fragile : une panne sur un poste ou un câble pouvait bloquer tout l’anneau. </a:t>
            </a:r>
          </a:p>
          <a:p>
            <a:pPr algn="just"/>
            <a:r>
              <a:rPr lang="fr-FR" sz="2000" dirty="0"/>
              <a:t>Supplanté dans les années 1990 par l’</a:t>
            </a:r>
            <a:r>
              <a:rPr lang="fr-FR" sz="2000" b="1" dirty="0"/>
              <a:t>Ethernet en étoile</a:t>
            </a:r>
            <a:r>
              <a:rPr lang="fr-FR" sz="2000" dirty="0"/>
              <a:t>, plus simple et plus robuste, le </a:t>
            </a:r>
            <a:r>
              <a:rPr lang="fr-FR" sz="2000" dirty="0" err="1"/>
              <a:t>Token</a:t>
            </a:r>
            <a:r>
              <a:rPr lang="fr-FR" sz="2000" dirty="0"/>
              <a:t> Ring est aujourd’hui surtout un exemple historique.</a:t>
            </a:r>
          </a:p>
        </p:txBody>
      </p:sp>
      <p:pic>
        <p:nvPicPr>
          <p:cNvPr id="1026" name="Picture 2" descr="Token Ring Topology">
            <a:extLst>
              <a:ext uri="{FF2B5EF4-FFF2-40B4-BE49-F238E27FC236}">
                <a16:creationId xmlns:a16="http://schemas.microsoft.com/office/drawing/2014/main" id="{FA7EB95C-D326-85F2-346D-EC4AFFC20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968" y="1477365"/>
            <a:ext cx="5540477" cy="4153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D39D666-4629-9D1E-553D-E912892FD7AB}"/>
              </a:ext>
            </a:extLst>
          </p:cNvPr>
          <p:cNvSpPr txBox="1"/>
          <p:nvPr/>
        </p:nvSpPr>
        <p:spPr>
          <a:xfrm>
            <a:off x="7983792" y="5354281"/>
            <a:ext cx="31364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ethernet-vs-token-ring-l.jpg (1023×767)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077B0F7-8FD5-9241-0781-6D5666B17DD1}"/>
              </a:ext>
            </a:extLst>
          </p:cNvPr>
          <p:cNvSpPr txBox="1"/>
          <p:nvPr/>
        </p:nvSpPr>
        <p:spPr>
          <a:xfrm>
            <a:off x="648928" y="5649543"/>
            <a:ext cx="10894143" cy="1319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Pourquoi le système en étoile est-il plus robuste selon vous?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32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(une fois répondu, passez à la diapo suivante)</a:t>
            </a:r>
            <a:endParaRPr lang="fr-FR" sz="3200" b="1" i="1" dirty="0">
              <a:solidFill>
                <a:srgbClr val="00B050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565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05A89-3CA4-B5A7-A1E4-570D68982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FIN du TP! Vous connaissez désormais les composants de base d’un réseau informatique.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48FF2A-37C1-5A99-CE03-2E555DA62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064" y="1325563"/>
            <a:ext cx="11275141" cy="528171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sz="3600" dirty="0"/>
              <a:t>Travail à faire:</a:t>
            </a:r>
          </a:p>
          <a:p>
            <a:pPr marL="0" indent="0" algn="ctr">
              <a:buNone/>
            </a:pPr>
            <a:r>
              <a:rPr lang="fr-FR" sz="3600" dirty="0"/>
              <a:t>Mettre toutes ces nouvelles informations sous la forme d’un schéma qui sera ramassé.</a:t>
            </a:r>
          </a:p>
          <a:p>
            <a:pPr marL="0" indent="0" algn="just">
              <a:buNone/>
            </a:pPr>
            <a:r>
              <a:rPr lang="fr-FR" sz="3600" dirty="0"/>
              <a:t>Ce schéma doit:</a:t>
            </a:r>
          </a:p>
          <a:p>
            <a:pPr algn="just">
              <a:buFontTx/>
              <a:buChar char="-"/>
            </a:pPr>
            <a:r>
              <a:rPr lang="fr-FR" sz="3600" dirty="0"/>
              <a:t>Montrer les éléments du réseau: plusieurs LAN, un WAN, des ordinateurs, des câbles et les machines particulières que vous avez utilisées dans FILIUS.</a:t>
            </a:r>
          </a:p>
          <a:p>
            <a:pPr algn="just">
              <a:buFontTx/>
              <a:buChar char="-"/>
            </a:pPr>
            <a:r>
              <a:rPr lang="fr-FR" sz="3600" dirty="0"/>
              <a:t>Avoir une légende claire et lisible.</a:t>
            </a:r>
          </a:p>
          <a:p>
            <a:pPr algn="just">
              <a:buFontTx/>
              <a:buChar char="-"/>
            </a:pPr>
            <a:r>
              <a:rPr lang="fr-FR" sz="3600" dirty="0"/>
              <a:t>Être propre et soigné</a:t>
            </a:r>
          </a:p>
          <a:p>
            <a:pPr marL="0" indent="0" algn="just">
              <a:buNone/>
            </a:pPr>
            <a:endParaRPr lang="fr-FR" sz="3600" dirty="0"/>
          </a:p>
          <a:p>
            <a:pPr marL="0" indent="0">
              <a:buNone/>
            </a:pPr>
            <a:r>
              <a:rPr lang="fr-FR" sz="3600" dirty="0">
                <a:solidFill>
                  <a:srgbClr val="FF0000"/>
                </a:solidFill>
              </a:rPr>
              <a:t>A vos crayons!</a:t>
            </a:r>
          </a:p>
        </p:txBody>
      </p:sp>
    </p:spTree>
    <p:extLst>
      <p:ext uri="{BB962C8B-B14F-4D97-AF65-F5344CB8AC3E}">
        <p14:creationId xmlns:p14="http://schemas.microsoft.com/office/powerpoint/2010/main" val="367694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628A3-F264-35FA-FEDA-878468E41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8D2EADD-D597-1C97-6250-E20824E272BA}"/>
              </a:ext>
            </a:extLst>
          </p:cNvPr>
          <p:cNvSpPr txBox="1"/>
          <p:nvPr/>
        </p:nvSpPr>
        <p:spPr>
          <a:xfrm>
            <a:off x="1386348" y="2300748"/>
            <a:ext cx="94193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Lors de cette séance vous allez découvrir les composants d’un réseau et en construire une image grâce au logiciel « FILIUS ».</a:t>
            </a:r>
          </a:p>
        </p:txBody>
      </p:sp>
    </p:spTree>
    <p:extLst>
      <p:ext uri="{BB962C8B-B14F-4D97-AF65-F5344CB8AC3E}">
        <p14:creationId xmlns:p14="http://schemas.microsoft.com/office/powerpoint/2010/main" val="253901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62ED9-A54E-062E-CCC5-F14F8D804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78B8728-5E22-AA37-8FAD-43BB486899EB}"/>
              </a:ext>
            </a:extLst>
          </p:cNvPr>
          <p:cNvSpPr txBox="1"/>
          <p:nvPr/>
        </p:nvSpPr>
        <p:spPr>
          <a:xfrm>
            <a:off x="1386348" y="2300748"/>
            <a:ext cx="94193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Cette activité va vous permettre de compléter votre polycopié de cours distribué en classe par le professeur.</a:t>
            </a:r>
          </a:p>
        </p:txBody>
      </p:sp>
    </p:spTree>
    <p:extLst>
      <p:ext uri="{BB962C8B-B14F-4D97-AF65-F5344CB8AC3E}">
        <p14:creationId xmlns:p14="http://schemas.microsoft.com/office/powerpoint/2010/main" val="330750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B0EC1-3EF4-E58A-B394-E3E0A04B4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001E919-B380-8AFD-56BF-88F1307B978C}"/>
              </a:ext>
            </a:extLst>
          </p:cNvPr>
          <p:cNvSpPr txBox="1"/>
          <p:nvPr/>
        </p:nvSpPr>
        <p:spPr>
          <a:xfrm>
            <a:off x="1543665" y="889843"/>
            <a:ext cx="910467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Internet </a:t>
            </a:r>
            <a:br>
              <a:rPr lang="fr-FR" sz="3600" dirty="0"/>
            </a:br>
            <a:r>
              <a:rPr lang="fr-FR" sz="3600" dirty="0"/>
              <a:t>= </a:t>
            </a:r>
            <a:br>
              <a:rPr lang="fr-FR" sz="3600" dirty="0"/>
            </a:br>
            <a:r>
              <a:rPr lang="fr-FR" sz="3600" dirty="0"/>
              <a:t>ensemble de machines qui communiquent ensemble</a:t>
            </a:r>
          </a:p>
          <a:p>
            <a:pPr algn="ctr"/>
            <a:endParaRPr lang="fr-FR" sz="3600" dirty="0">
              <a:solidFill>
                <a:srgbClr val="00B0F0"/>
              </a:solidFill>
            </a:endParaRPr>
          </a:p>
          <a:p>
            <a:pPr algn="ctr"/>
            <a:r>
              <a:rPr lang="fr-FR" sz="3600" dirty="0">
                <a:solidFill>
                  <a:srgbClr val="00B0F0"/>
                </a:solidFill>
              </a:rPr>
              <a:t>Comment ces éléments arrivent-ils à communiquer ?</a:t>
            </a:r>
            <a:br>
              <a:rPr lang="fr-FR" sz="3600" dirty="0"/>
            </a:b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44634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75849-7A41-F1D1-9FAF-4ECB67711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A91537E-9A67-84AB-E280-D2C4784779AE}"/>
              </a:ext>
            </a:extLst>
          </p:cNvPr>
          <p:cNvSpPr txBox="1"/>
          <p:nvPr/>
        </p:nvSpPr>
        <p:spPr>
          <a:xfrm>
            <a:off x="226142" y="335268"/>
            <a:ext cx="11051458" cy="4051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 Les machines du réseau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en-US" sz="24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endParaRPr lang="en-US" sz="2400" b="1" dirty="0">
              <a:solidFill>
                <a:srgbClr val="4F81BD"/>
              </a:solidFill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Toutes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les machines du réseau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sont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des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ordinateurs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mais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vont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porter des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noms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différents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selon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leur</a:t>
            </a:r>
            <a:r>
              <a:rPr lang="en-US" sz="3600" b="1" dirty="0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rôle</a:t>
            </a:r>
            <a:endParaRPr lang="fr-FR" sz="3600" b="1" dirty="0">
              <a:effectLst/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br>
              <a:rPr lang="en-US" sz="24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fr-FR" sz="24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6" name="Graphique 5" descr="Ordinateur avec un remplissage uni">
            <a:extLst>
              <a:ext uri="{FF2B5EF4-FFF2-40B4-BE49-F238E27FC236}">
                <a16:creationId xmlns:a16="http://schemas.microsoft.com/office/drawing/2014/main" id="{12C2852B-37EC-461A-AA11-BB5F9D5E6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47821" y="3817373"/>
            <a:ext cx="1853381" cy="1853381"/>
          </a:xfrm>
          <a:prstGeom prst="rect">
            <a:avLst/>
          </a:prstGeom>
        </p:spPr>
      </p:pic>
      <p:pic>
        <p:nvPicPr>
          <p:cNvPr id="7" name="Graphique 6" descr="Ordinateur avec un remplissage uni">
            <a:extLst>
              <a:ext uri="{FF2B5EF4-FFF2-40B4-BE49-F238E27FC236}">
                <a16:creationId xmlns:a16="http://schemas.microsoft.com/office/drawing/2014/main" id="{7122404F-0D21-32DA-5CD7-845853BA2F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4095" y="3817375"/>
            <a:ext cx="1853381" cy="1853381"/>
          </a:xfrm>
          <a:prstGeom prst="rect">
            <a:avLst/>
          </a:prstGeom>
        </p:spPr>
      </p:pic>
      <p:pic>
        <p:nvPicPr>
          <p:cNvPr id="8" name="Graphique 7" descr="Ordinateur avec un remplissage uni">
            <a:extLst>
              <a:ext uri="{FF2B5EF4-FFF2-40B4-BE49-F238E27FC236}">
                <a16:creationId xmlns:a16="http://schemas.microsoft.com/office/drawing/2014/main" id="{F9E65F69-45D7-1A9C-497C-D638362C86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06180" y="3817374"/>
            <a:ext cx="1853381" cy="185338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48819140-9765-0910-1D8D-5905D5A0132F}"/>
              </a:ext>
            </a:extLst>
          </p:cNvPr>
          <p:cNvSpPr txBox="1"/>
          <p:nvPr/>
        </p:nvSpPr>
        <p:spPr>
          <a:xfrm>
            <a:off x="2544095" y="5670754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CLIENT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AF74AC6-1D4F-8910-510F-1DB50FD94598}"/>
              </a:ext>
            </a:extLst>
          </p:cNvPr>
          <p:cNvSpPr txBox="1"/>
          <p:nvPr/>
        </p:nvSpPr>
        <p:spPr>
          <a:xfrm>
            <a:off x="5279921" y="5593498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SERVEUR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D1BEB01-0B06-29A1-4BC0-CD940D6DB5FE}"/>
              </a:ext>
            </a:extLst>
          </p:cNvPr>
          <p:cNvSpPr txBox="1"/>
          <p:nvPr/>
        </p:nvSpPr>
        <p:spPr>
          <a:xfrm>
            <a:off x="7787150" y="5593498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ROUTEUR</a:t>
            </a:r>
          </a:p>
        </p:txBody>
      </p:sp>
    </p:spTree>
    <p:extLst>
      <p:ext uri="{BB962C8B-B14F-4D97-AF65-F5344CB8AC3E}">
        <p14:creationId xmlns:p14="http://schemas.microsoft.com/office/powerpoint/2010/main" val="12988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6C16C-D17B-31B6-BD66-A672BFD81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63C5739-26F5-7DCF-5A22-23E1191C02FB}"/>
              </a:ext>
            </a:extLst>
          </p:cNvPr>
          <p:cNvSpPr txBox="1"/>
          <p:nvPr/>
        </p:nvSpPr>
        <p:spPr>
          <a:xfrm>
            <a:off x="226142" y="335268"/>
            <a:ext cx="11051458" cy="21797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Les </a:t>
            </a:r>
            <a:r>
              <a:rPr lang="en-US" sz="3200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clients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sont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ordinateurs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smartphones,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tablettes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qui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demandent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des services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Vous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vous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servez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quotidiennement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ce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type de machine car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vous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êtes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un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utilisateur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br>
              <a:rPr lang="en-US" sz="24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fr-FR" sz="24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7" name="Graphique 6" descr="Ordinateur avec un remplissage uni">
            <a:extLst>
              <a:ext uri="{FF2B5EF4-FFF2-40B4-BE49-F238E27FC236}">
                <a16:creationId xmlns:a16="http://schemas.microsoft.com/office/drawing/2014/main" id="{6CE87B13-0E5C-A665-D11A-60B475EA0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68792" y="3209581"/>
            <a:ext cx="1853381" cy="185338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69048A8D-70C4-89AF-6C97-9A8CE502161D}"/>
              </a:ext>
            </a:extLst>
          </p:cNvPr>
          <p:cNvSpPr txBox="1"/>
          <p:nvPr/>
        </p:nvSpPr>
        <p:spPr>
          <a:xfrm>
            <a:off x="2347451" y="5111717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CLIENT</a:t>
            </a:r>
          </a:p>
        </p:txBody>
      </p:sp>
      <p:pic>
        <p:nvPicPr>
          <p:cNvPr id="3" name="Graphique 2" descr="Profil mâle avec un remplissage uni">
            <a:extLst>
              <a:ext uri="{FF2B5EF4-FFF2-40B4-BE49-F238E27FC236}">
                <a16:creationId xmlns:a16="http://schemas.microsoft.com/office/drawing/2014/main" id="{8B14FFCC-E03E-9FF7-937C-76E3B56345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6142" y="3522407"/>
            <a:ext cx="1774722" cy="177472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E0BD2E8-8C7F-D2B3-597D-1FA4C8954DA9}"/>
              </a:ext>
            </a:extLst>
          </p:cNvPr>
          <p:cNvSpPr txBox="1"/>
          <p:nvPr/>
        </p:nvSpPr>
        <p:spPr>
          <a:xfrm>
            <a:off x="265472" y="5114176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(vous)</a:t>
            </a:r>
          </a:p>
        </p:txBody>
      </p:sp>
      <p:pic>
        <p:nvPicPr>
          <p:cNvPr id="11" name="Graphique 10" descr="Smartphone avec un remplissage uni">
            <a:extLst>
              <a:ext uri="{FF2B5EF4-FFF2-40B4-BE49-F238E27FC236}">
                <a16:creationId xmlns:a16="http://schemas.microsoft.com/office/drawing/2014/main" id="{95B18422-36FD-A417-DD65-451A59C118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80723">
            <a:off x="4011561" y="431657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88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DD5A7-E67F-B2D2-D034-2AA454280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18914A1-0E5E-2B9C-5E45-05A10FB7869C}"/>
              </a:ext>
            </a:extLst>
          </p:cNvPr>
          <p:cNvSpPr txBox="1"/>
          <p:nvPr/>
        </p:nvSpPr>
        <p:spPr>
          <a:xfrm>
            <a:off x="226142" y="335268"/>
            <a:ext cx="11651226" cy="3312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Les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serveurs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sont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des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ordinateurs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puissants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qui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stockent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et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fournissent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des services (pages web, mails…). </a:t>
            </a:r>
            <a:b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Il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sont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general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localisés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dans les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entreprises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qui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vous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fournissent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leurs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services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ou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dans des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centres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d’hébergement</a:t>
            </a:r>
            <a:r>
              <a:rPr lang="en-US" sz="32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(OVH…)</a:t>
            </a:r>
            <a:br>
              <a:rPr lang="en-US" sz="24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fr-FR" sz="24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7" name="Graphique 6" descr="Ordinateur avec un remplissage uni">
            <a:extLst>
              <a:ext uri="{FF2B5EF4-FFF2-40B4-BE49-F238E27FC236}">
                <a16:creationId xmlns:a16="http://schemas.microsoft.com/office/drawing/2014/main" id="{856CE2F5-EF5B-3021-E972-7335C2EA4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68792" y="3209581"/>
            <a:ext cx="1853381" cy="185338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D1B6BBD-8D18-90F1-B3BA-9DC8A1E091AF}"/>
              </a:ext>
            </a:extLst>
          </p:cNvPr>
          <p:cNvSpPr txBox="1"/>
          <p:nvPr/>
        </p:nvSpPr>
        <p:spPr>
          <a:xfrm>
            <a:off x="2347451" y="5111717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CLIENT</a:t>
            </a:r>
          </a:p>
        </p:txBody>
      </p:sp>
      <p:pic>
        <p:nvPicPr>
          <p:cNvPr id="3" name="Graphique 2" descr="Profil mâle avec un remplissage uni">
            <a:extLst>
              <a:ext uri="{FF2B5EF4-FFF2-40B4-BE49-F238E27FC236}">
                <a16:creationId xmlns:a16="http://schemas.microsoft.com/office/drawing/2014/main" id="{8F39937E-D54C-BD20-3C1A-8DD33A77ED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6142" y="3522407"/>
            <a:ext cx="1774722" cy="177472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1C54386-38F9-67DA-071D-A11DE29BA454}"/>
              </a:ext>
            </a:extLst>
          </p:cNvPr>
          <p:cNvSpPr txBox="1"/>
          <p:nvPr/>
        </p:nvSpPr>
        <p:spPr>
          <a:xfrm>
            <a:off x="265472" y="5114176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(vous)</a:t>
            </a:r>
          </a:p>
        </p:txBody>
      </p:sp>
      <p:pic>
        <p:nvPicPr>
          <p:cNvPr id="11" name="Graphique 10" descr="Smartphone avec un remplissage uni">
            <a:extLst>
              <a:ext uri="{FF2B5EF4-FFF2-40B4-BE49-F238E27FC236}">
                <a16:creationId xmlns:a16="http://schemas.microsoft.com/office/drawing/2014/main" id="{5281BDE9-E1B2-6263-4B5E-55E3DECA59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80723">
            <a:off x="4011561" y="4316579"/>
            <a:ext cx="914400" cy="914400"/>
          </a:xfrm>
          <a:prstGeom prst="rect">
            <a:avLst/>
          </a:prstGeom>
        </p:spPr>
      </p:pic>
      <p:pic>
        <p:nvPicPr>
          <p:cNvPr id="2" name="Graphique 1" descr="Ordinateur avec un remplissage uni">
            <a:extLst>
              <a:ext uri="{FF2B5EF4-FFF2-40B4-BE49-F238E27FC236}">
                <a16:creationId xmlns:a16="http://schemas.microsoft.com/office/drawing/2014/main" id="{6C208C82-5715-EE37-A41F-D0D0DCD054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406368" y="3153364"/>
            <a:ext cx="1853381" cy="185338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C6AFA9A-45C0-660E-A8ED-75239DC20FEE}"/>
              </a:ext>
            </a:extLst>
          </p:cNvPr>
          <p:cNvSpPr txBox="1"/>
          <p:nvPr/>
        </p:nvSpPr>
        <p:spPr>
          <a:xfrm>
            <a:off x="7480109" y="4929488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SERVEUR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48E3049F-3525-9DAF-C0FE-62EBD4D1C1CF}"/>
              </a:ext>
            </a:extLst>
          </p:cNvPr>
          <p:cNvCxnSpPr>
            <a:cxnSpLocks/>
          </p:cNvCxnSpPr>
          <p:nvPr/>
        </p:nvCxnSpPr>
        <p:spPr>
          <a:xfrm rot="20542493">
            <a:off x="5694105" y="4327316"/>
            <a:ext cx="1160209" cy="391317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92477E05-0F70-4B4E-2B89-4E34378427C6}"/>
              </a:ext>
            </a:extLst>
          </p:cNvPr>
          <p:cNvCxnSpPr>
            <a:cxnSpLocks/>
          </p:cNvCxnSpPr>
          <p:nvPr/>
        </p:nvCxnSpPr>
        <p:spPr>
          <a:xfrm flipH="1" flipV="1">
            <a:off x="5480757" y="4001586"/>
            <a:ext cx="1230485" cy="21753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02DD7130-56C9-A0E3-86C6-C6E347E4C0FD}"/>
              </a:ext>
            </a:extLst>
          </p:cNvPr>
          <p:cNvSpPr txBox="1"/>
          <p:nvPr/>
        </p:nvSpPr>
        <p:spPr>
          <a:xfrm rot="90593">
            <a:off x="5335890" y="4546265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demande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A0005BC-9109-13E9-8A91-61AEF12661F4}"/>
              </a:ext>
            </a:extLst>
          </p:cNvPr>
          <p:cNvSpPr txBox="1"/>
          <p:nvPr/>
        </p:nvSpPr>
        <p:spPr>
          <a:xfrm rot="90593">
            <a:off x="5291645" y="3465952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service</a:t>
            </a:r>
          </a:p>
        </p:txBody>
      </p:sp>
    </p:spTree>
    <p:extLst>
      <p:ext uri="{BB962C8B-B14F-4D97-AF65-F5344CB8AC3E}">
        <p14:creationId xmlns:p14="http://schemas.microsoft.com/office/powerpoint/2010/main" val="2132635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E469F-B017-F969-52FA-FE6E0BCEB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6038EDE-3E5B-1CE3-9449-D3DD0D71EC2C}"/>
              </a:ext>
            </a:extLst>
          </p:cNvPr>
          <p:cNvSpPr txBox="1"/>
          <p:nvPr/>
        </p:nvSpPr>
        <p:spPr>
          <a:xfrm>
            <a:off x="226142" y="335268"/>
            <a:ext cx="8645233" cy="21797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Les </a:t>
            </a:r>
            <a:r>
              <a:rPr lang="en-US" sz="3200" b="1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ro</a:t>
            </a:r>
            <a:r>
              <a:rPr lang="en-US" sz="32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uteurs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sont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des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ordinateurs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qui font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circuler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les données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choisissant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le </a:t>
            </a:r>
            <a:r>
              <a:rPr lang="en-US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meilleur</a:t>
            </a:r>
            <a:r>
              <a:rPr lang="en-US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chemin disponible.</a:t>
            </a:r>
            <a:br>
              <a:rPr lang="en-US" sz="24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fr-FR" sz="24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7" name="Graphique 6" descr="Ordinateur avec un remplissage uni">
            <a:extLst>
              <a:ext uri="{FF2B5EF4-FFF2-40B4-BE49-F238E27FC236}">
                <a16:creationId xmlns:a16="http://schemas.microsoft.com/office/drawing/2014/main" id="{B1C8C3B1-2636-8C22-9209-94DC1042B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68792" y="3209581"/>
            <a:ext cx="1853381" cy="185338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6C81B99-CA60-CFB0-9047-EE6319E0A427}"/>
              </a:ext>
            </a:extLst>
          </p:cNvPr>
          <p:cNvSpPr txBox="1"/>
          <p:nvPr/>
        </p:nvSpPr>
        <p:spPr>
          <a:xfrm>
            <a:off x="2347451" y="5111717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B050"/>
                </a:solidFill>
              </a:rPr>
              <a:t>CLIENT</a:t>
            </a:r>
          </a:p>
        </p:txBody>
      </p:sp>
      <p:pic>
        <p:nvPicPr>
          <p:cNvPr id="3" name="Graphique 2" descr="Profil mâle avec un remplissage uni">
            <a:extLst>
              <a:ext uri="{FF2B5EF4-FFF2-40B4-BE49-F238E27FC236}">
                <a16:creationId xmlns:a16="http://schemas.microsoft.com/office/drawing/2014/main" id="{D4BD7DC3-04E2-61F6-1120-ABF815C145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6142" y="3522407"/>
            <a:ext cx="1774722" cy="177472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2528ACC-B5FB-F8BB-527A-ACD60C7BC61D}"/>
              </a:ext>
            </a:extLst>
          </p:cNvPr>
          <p:cNvSpPr txBox="1"/>
          <p:nvPr/>
        </p:nvSpPr>
        <p:spPr>
          <a:xfrm>
            <a:off x="265472" y="5114176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(vous)</a:t>
            </a:r>
          </a:p>
        </p:txBody>
      </p:sp>
      <p:pic>
        <p:nvPicPr>
          <p:cNvPr id="11" name="Graphique 10" descr="Smartphone avec un remplissage uni">
            <a:extLst>
              <a:ext uri="{FF2B5EF4-FFF2-40B4-BE49-F238E27FC236}">
                <a16:creationId xmlns:a16="http://schemas.microsoft.com/office/drawing/2014/main" id="{E79CC1A9-7437-B3E5-EAEB-B5A77E091E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80723">
            <a:off x="4011561" y="4316579"/>
            <a:ext cx="914400" cy="914400"/>
          </a:xfrm>
          <a:prstGeom prst="rect">
            <a:avLst/>
          </a:prstGeom>
        </p:spPr>
      </p:pic>
      <p:pic>
        <p:nvPicPr>
          <p:cNvPr id="2" name="Graphique 1" descr="Ordinateur avec un remplissage uni">
            <a:extLst>
              <a:ext uri="{FF2B5EF4-FFF2-40B4-BE49-F238E27FC236}">
                <a16:creationId xmlns:a16="http://schemas.microsoft.com/office/drawing/2014/main" id="{566DCC7E-FA25-4D59-91D2-6337B00243E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79817" y="270362"/>
            <a:ext cx="1853381" cy="185338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0C2AFD94-9366-DE77-1FB5-916DDAB5C522}"/>
              </a:ext>
            </a:extLst>
          </p:cNvPr>
          <p:cNvSpPr txBox="1"/>
          <p:nvPr/>
        </p:nvSpPr>
        <p:spPr>
          <a:xfrm>
            <a:off x="9953558" y="2046486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SERVEUR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EADF67B-6598-E2E7-8860-E3BDE1E0B76B}"/>
              </a:ext>
            </a:extLst>
          </p:cNvPr>
          <p:cNvCxnSpPr>
            <a:cxnSpLocks/>
          </p:cNvCxnSpPr>
          <p:nvPr/>
        </p:nvCxnSpPr>
        <p:spPr>
          <a:xfrm flipV="1">
            <a:off x="4894588" y="4972315"/>
            <a:ext cx="1579168" cy="46455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31CFB93F-B5E7-308F-8FCA-6BB255CA3621}"/>
              </a:ext>
            </a:extLst>
          </p:cNvPr>
          <p:cNvCxnSpPr>
            <a:cxnSpLocks/>
          </p:cNvCxnSpPr>
          <p:nvPr/>
        </p:nvCxnSpPr>
        <p:spPr>
          <a:xfrm flipH="1">
            <a:off x="4943639" y="4439016"/>
            <a:ext cx="1320305" cy="22113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Graphique 13" descr="Ordinateur avec un remplissage uni">
            <a:extLst>
              <a:ext uri="{FF2B5EF4-FFF2-40B4-BE49-F238E27FC236}">
                <a16:creationId xmlns:a16="http://schemas.microsoft.com/office/drawing/2014/main" id="{6538D4C8-4394-AA2E-8715-CB0500674A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87839" y="2844320"/>
            <a:ext cx="1853381" cy="1853381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38151624-6AA6-D574-D111-4FC84EECA28B}"/>
              </a:ext>
            </a:extLst>
          </p:cNvPr>
          <p:cNvSpPr txBox="1"/>
          <p:nvPr/>
        </p:nvSpPr>
        <p:spPr>
          <a:xfrm>
            <a:off x="6432308" y="5136051"/>
            <a:ext cx="2084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ROUTEUR1</a:t>
            </a:r>
          </a:p>
        </p:txBody>
      </p:sp>
      <p:pic>
        <p:nvPicPr>
          <p:cNvPr id="17" name="Graphique 16" descr="Ordinateur avec un remplissage uni">
            <a:extLst>
              <a:ext uri="{FF2B5EF4-FFF2-40B4-BE49-F238E27FC236}">
                <a16:creationId xmlns:a16="http://schemas.microsoft.com/office/drawing/2014/main" id="{00D6E234-E1B0-84C2-E1BD-C8B0F7EE57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545380" y="3512326"/>
            <a:ext cx="1853381" cy="1853381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4212A695-F0F9-B5F5-9FE0-2B653729EDE8}"/>
              </a:ext>
            </a:extLst>
          </p:cNvPr>
          <p:cNvSpPr txBox="1"/>
          <p:nvPr/>
        </p:nvSpPr>
        <p:spPr>
          <a:xfrm>
            <a:off x="9729509" y="4972315"/>
            <a:ext cx="2052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ROUTEUR 2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E242486E-4C53-F33F-E3CB-2BF7EE4599B6}"/>
              </a:ext>
            </a:extLst>
          </p:cNvPr>
          <p:cNvCxnSpPr>
            <a:cxnSpLocks/>
          </p:cNvCxnSpPr>
          <p:nvPr/>
        </p:nvCxnSpPr>
        <p:spPr>
          <a:xfrm flipV="1">
            <a:off x="8630530" y="4294188"/>
            <a:ext cx="1098978" cy="441047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D61C69D3-91BF-6EB0-9523-EF64B187A918}"/>
              </a:ext>
            </a:extLst>
          </p:cNvPr>
          <p:cNvCxnSpPr>
            <a:cxnSpLocks/>
          </p:cNvCxnSpPr>
          <p:nvPr/>
        </p:nvCxnSpPr>
        <p:spPr>
          <a:xfrm flipH="1">
            <a:off x="8511833" y="3886391"/>
            <a:ext cx="1096204" cy="372559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831DB6E6-8D6D-2B5B-978E-C0B02FFD7157}"/>
              </a:ext>
            </a:extLst>
          </p:cNvPr>
          <p:cNvSpPr txBox="1"/>
          <p:nvPr/>
        </p:nvSpPr>
        <p:spPr>
          <a:xfrm>
            <a:off x="4699034" y="5139215"/>
            <a:ext cx="177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demande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C773071-6B10-B264-D69D-02D65CDFB153}"/>
              </a:ext>
            </a:extLst>
          </p:cNvPr>
          <p:cNvSpPr txBox="1"/>
          <p:nvPr/>
        </p:nvSpPr>
        <p:spPr>
          <a:xfrm>
            <a:off x="9008708" y="2553508"/>
            <a:ext cx="1441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service</a:t>
            </a:r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E72FBB03-7487-6EBF-3FD4-377ABB7B17A4}"/>
              </a:ext>
            </a:extLst>
          </p:cNvPr>
          <p:cNvCxnSpPr>
            <a:cxnSpLocks/>
          </p:cNvCxnSpPr>
          <p:nvPr/>
        </p:nvCxnSpPr>
        <p:spPr>
          <a:xfrm>
            <a:off x="10508640" y="2569706"/>
            <a:ext cx="0" cy="507022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D199639B-2421-24BB-9185-A7AA45899D4D}"/>
              </a:ext>
            </a:extLst>
          </p:cNvPr>
          <p:cNvCxnSpPr>
            <a:cxnSpLocks/>
          </p:cNvCxnSpPr>
          <p:nvPr/>
        </p:nvCxnSpPr>
        <p:spPr>
          <a:xfrm flipV="1">
            <a:off x="11031794" y="2553508"/>
            <a:ext cx="0" cy="477063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23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4674A-3EF0-4A71-0C2A-D1AF8DBF1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9181B289-CEEC-C57C-287A-724836C32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993" y="1211160"/>
            <a:ext cx="8770375" cy="560969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74CA923-3ED8-810D-E23A-C4B1D7F04E36}"/>
              </a:ext>
            </a:extLst>
          </p:cNvPr>
          <p:cNvSpPr txBox="1"/>
          <p:nvPr/>
        </p:nvSpPr>
        <p:spPr>
          <a:xfrm>
            <a:off x="445357" y="166066"/>
            <a:ext cx="10687664" cy="1045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24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2</a:t>
            </a:r>
            <a:r>
              <a:rPr lang="fr-FR" sz="2400" b="1" dirty="0">
                <a:solidFill>
                  <a:srgbClr val="4F81B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. Les types de réseaux (architectures)</a:t>
            </a:r>
          </a:p>
          <a:p>
            <a:pPr>
              <a:lnSpc>
                <a:spcPct val="115000"/>
              </a:lnSpc>
              <a:spcBef>
                <a:spcPts val="1000"/>
              </a:spcBef>
              <a:buNone/>
            </a:pPr>
            <a:r>
              <a:rPr lang="fr-FR" sz="2400" b="1" dirty="0"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Il existe plusieurs types de réseaux différents, avec une architecture différente.</a:t>
            </a:r>
          </a:p>
        </p:txBody>
      </p:sp>
    </p:spTree>
    <p:extLst>
      <p:ext uri="{BB962C8B-B14F-4D97-AF65-F5344CB8AC3E}">
        <p14:creationId xmlns:p14="http://schemas.microsoft.com/office/powerpoint/2010/main" val="13880753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769</Words>
  <Application>Microsoft Office PowerPoint</Application>
  <PresentationFormat>Grand écran</PresentationFormat>
  <Paragraphs>80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Cambria</vt:lpstr>
      <vt:lpstr>Thème Office</vt:lpstr>
      <vt:lpstr>II- L’architecture d’un réseau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FIN du TP! Vous connaissez désormais les composants de base d’un réseau informatique.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Marion Longoni</dc:creator>
  <cp:lastModifiedBy>Marion Longoni</cp:lastModifiedBy>
  <cp:revision>5</cp:revision>
  <dcterms:created xsi:type="dcterms:W3CDTF">2025-09-06T10:14:17Z</dcterms:created>
  <dcterms:modified xsi:type="dcterms:W3CDTF">2025-09-21T13:33:10Z</dcterms:modified>
</cp:coreProperties>
</file>